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7" r:id="rId2"/>
    <p:sldId id="323" r:id="rId3"/>
    <p:sldId id="324" r:id="rId4"/>
    <p:sldId id="319" r:id="rId5"/>
    <p:sldId id="320" r:id="rId6"/>
    <p:sldId id="321" r:id="rId7"/>
    <p:sldId id="261" r:id="rId8"/>
    <p:sldId id="271" r:id="rId9"/>
    <p:sldId id="273" r:id="rId10"/>
    <p:sldId id="322" r:id="rId11"/>
    <p:sldId id="315" r:id="rId12"/>
  </p:sldIdLst>
  <p:sldSz cx="9144000" cy="6858000" type="screen4x3"/>
  <p:notesSz cx="6858000" cy="9144000"/>
  <p:photoAlbum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CC99"/>
    <a:srgbClr val="EAA0E6"/>
    <a:srgbClr val="00D045"/>
    <a:srgbClr val="66FF99"/>
    <a:srgbClr val="BDFFD3"/>
    <a:srgbClr val="FFFFFF"/>
    <a:srgbClr val="F5E4E3"/>
    <a:srgbClr val="F8E0F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2640" y="-8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C8A9B-39CD-4D83-ADDB-ADD1B26A0ADA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9D7EA-CE05-4D54-BA4C-AD4AB94085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6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CF7B3-7B38-4E3D-A46A-69B0A1981D84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C3E8F-794C-4904-B807-D5C887AAC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75539-622C-4975-BC1E-745D45DAEE09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723F3-6F46-481C-A208-D3FE2686D1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FF30F-873E-4D4A-AD7D-573B3050A406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8AD77-6F71-4F80-A1B9-59033DAC75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1096A-6DAC-4C1F-8C1A-28F591D97B20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A7974-C7BE-460A-86C6-48CB754D3F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88B80-C342-4E2F-BF04-C183FE188C47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84EEB-5612-4F84-9E49-48C08641B3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5CC71-F2B9-4DD3-BD3F-BC1DDD96A02A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FC2F-BE6E-4673-B9FE-0682DEC8D0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BDB4D-2087-42E5-BCAA-D9A57934BBC3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E6FE8-D50D-4777-82BE-AF4B29CF59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5E736-844C-46D2-8EAE-74388630C47B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69051-F5E8-40A3-A625-F332FF4BC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BA021-9130-46D7-ABB3-7C0E4F849D38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43AF4-6EDA-4F4E-8594-4910FFA5B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CE11B-1D8E-4C87-8C77-B130579A7A0E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83974-7CA3-4AB7-8C9B-29D128153B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6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8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2DB15E-2523-4B66-85EF-EC745BE4B27B}" type="datetimeFigureOut">
              <a:rPr lang="ru-RU"/>
              <a:pPr>
                <a:defRPr/>
              </a:pPr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B482A0-1BA8-4A01-AE94-BD9CE92A2E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advTm="6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wmf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A0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 descr="2.jpg"/>
          <p:cNvPicPr>
            <a:picLocks noGrp="1" noChangeAspect="1"/>
          </p:cNvPicPr>
          <p:nvPr isPhoto="1"/>
        </p:nvPicPr>
        <p:blipFill>
          <a:blip r:embed="rId2"/>
          <a:srcRect b="65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218"/>
            </a:avLst>
          </a:prstGeom>
          <a:solidFill>
            <a:srgbClr val="00D045"/>
          </a:solidFill>
          <a:ln>
            <a:solidFill>
              <a:srgbClr val="66FF9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Рамка 2"/>
          <p:cNvSpPr/>
          <p:nvPr/>
        </p:nvSpPr>
        <p:spPr>
          <a:xfrm>
            <a:off x="-66675" y="49213"/>
            <a:ext cx="9144000" cy="6857999"/>
          </a:xfrm>
          <a:prstGeom prst="frame">
            <a:avLst>
              <a:gd name="adj1" fmla="val 1218"/>
            </a:avLst>
          </a:prstGeom>
          <a:solidFill>
            <a:srgbClr val="00D045"/>
          </a:solidFill>
          <a:ln>
            <a:solidFill>
              <a:srgbClr val="66FF9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5181600" y="762000"/>
            <a:ext cx="3810000" cy="5715000"/>
          </a:xfrm>
          <a:prstGeom prst="flowChartAlternateProcess">
            <a:avLst/>
          </a:prstGeom>
          <a:gradFill rotWithShape="1">
            <a:gsLst>
              <a:gs pos="0">
                <a:schemeClr val="bg1"/>
              </a:gs>
              <a:gs pos="50000">
                <a:srgbClr val="FF99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257800" y="304800"/>
            <a:ext cx="3886200" cy="6172200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FF0066"/>
                </a:solidFill>
              </a:rPr>
              <a:t>САМАЯ ПРЕКРАСНАЯ ИЗ ЖЕНЩИН - ЖЕНЩИНА С РЕБЁНКОМ  НА РУКАХ!</a:t>
            </a:r>
          </a:p>
        </p:txBody>
      </p:sp>
      <p:pic>
        <p:nvPicPr>
          <p:cNvPr id="22532" name="Picture 6" descr="170859700071d47aca0cd9075e981cbc0dd3d1553d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r="429" b="5531"/>
          <a:stretch>
            <a:fillRect/>
          </a:stretch>
        </p:blipFill>
        <p:spPr>
          <a:xfrm>
            <a:off x="152400" y="228600"/>
            <a:ext cx="4894263" cy="6477000"/>
          </a:xfrm>
        </p:spPr>
      </p:pic>
      <p:pic>
        <p:nvPicPr>
          <p:cNvPr id="22533" name="Picture 10" descr="J00991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183313"/>
            <a:ext cx="556260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2" descr="J00991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2645568" y="2874168"/>
            <a:ext cx="6019800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3" descr="J00991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640682" y="2778918"/>
            <a:ext cx="63246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4" descr="J00991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563"/>
            <a:ext cx="5105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6" descr="f8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3400" y="5867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7" descr="f8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6096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8" descr="f8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4400" y="4419600"/>
            <a:ext cx="876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21" descr="J009917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94525" y="6448425"/>
            <a:ext cx="21494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19" descr="f8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60198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20" descr="f8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5181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8229600" cy="4694238"/>
          </a:xfrm>
        </p:spPr>
        <p:txBody>
          <a:bodyPr/>
          <a:lstStyle/>
          <a:p>
            <a:pPr algn="l" eaLnBrk="1" hangingPunct="1"/>
            <a:r>
              <a:rPr lang="ru-RU" sz="3600" b="1" smtClean="0">
                <a:solidFill>
                  <a:srgbClr val="3333FF"/>
                </a:solidFill>
              </a:rPr>
              <a:t>      </a:t>
            </a:r>
            <a:r>
              <a:rPr lang="ru-RU" sz="3600" b="1" smtClean="0">
                <a:solidFill>
                  <a:srgbClr val="3333FF"/>
                </a:solidFill>
                <a:latin typeface="Times New Roman" pitchFamily="18" charset="0"/>
              </a:rPr>
              <a:t>Дорогие женщины!</a:t>
            </a:r>
            <a:br>
              <a:rPr lang="ru-RU" sz="3600" b="1" smtClean="0">
                <a:solidFill>
                  <a:srgbClr val="3333FF"/>
                </a:solidFill>
                <a:latin typeface="Times New Roman" pitchFamily="18" charset="0"/>
              </a:rPr>
            </a:br>
            <a:r>
              <a:rPr lang="ru-RU" sz="3600" b="1" smtClean="0">
                <a:solidFill>
                  <a:srgbClr val="FF0066"/>
                </a:solidFill>
                <a:latin typeface="Times New Roman" pitchFamily="18" charset="0"/>
              </a:rPr>
              <a:t>Пусть ваши лица устают только от улыбок, а руки –от букетов цветов!</a:t>
            </a:r>
            <a:br>
              <a:rPr lang="ru-RU" sz="3600" b="1" smtClean="0">
                <a:solidFill>
                  <a:srgbClr val="FF0066"/>
                </a:solidFill>
                <a:latin typeface="Times New Roman" pitchFamily="18" charset="0"/>
              </a:rPr>
            </a:br>
            <a:r>
              <a:rPr lang="ru-RU" sz="3600" b="1" smtClean="0">
                <a:solidFill>
                  <a:srgbClr val="FF0066"/>
                </a:solidFill>
                <a:latin typeface="Times New Roman" pitchFamily="18" charset="0"/>
              </a:rPr>
              <a:t>Пусть ваш домашний очаг всегда украшает уют, достаток, любовь, счастье!</a:t>
            </a:r>
            <a:br>
              <a:rPr lang="ru-RU" sz="3600" b="1" smtClean="0">
                <a:solidFill>
                  <a:srgbClr val="FF0066"/>
                </a:solidFill>
                <a:latin typeface="Times New Roman" pitchFamily="18" charset="0"/>
              </a:rPr>
            </a:br>
            <a:r>
              <a:rPr lang="ru-RU" sz="3600" b="1" smtClean="0">
                <a:solidFill>
                  <a:srgbClr val="FF0066"/>
                </a:solidFill>
                <a:latin typeface="Times New Roman" pitchFamily="18" charset="0"/>
              </a:rPr>
              <a:t>Пусть ваши дети будут послушными</a:t>
            </a:r>
            <a:r>
              <a:rPr lang="ru-RU" sz="3600" b="1" smtClean="0">
                <a:solidFill>
                  <a:srgbClr val="FF0066"/>
                </a:solidFill>
              </a:rPr>
              <a:t>!</a:t>
            </a:r>
          </a:p>
        </p:txBody>
      </p:sp>
      <p:pic>
        <p:nvPicPr>
          <p:cNvPr id="23555" name="Picture 3" descr="657a8bc2b97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4581525"/>
            <a:ext cx="2871787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7" descr="J00991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15050"/>
            <a:ext cx="67818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8" descr="J00991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-2718593" y="2718593"/>
            <a:ext cx="60960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14338" name="Picture 4" descr="f_18158510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r="-1474" b="7401"/>
          <a:stretch>
            <a:fillRect/>
          </a:stretch>
        </p:blipFill>
        <p:spPr>
          <a:xfrm>
            <a:off x="3575050" y="2003425"/>
            <a:ext cx="5568950" cy="4854575"/>
          </a:xfrm>
        </p:spPr>
      </p:pic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5867400" cy="6705600"/>
          </a:xfrm>
        </p:spPr>
        <p:txBody>
          <a:bodyPr/>
          <a:lstStyle/>
          <a:p>
            <a:pPr algn="l" eaLnBrk="1" hangingPunct="1"/>
            <a:r>
              <a:rPr lang="ru-RU" sz="3600" b="1" smtClean="0">
                <a:solidFill>
                  <a:srgbClr val="0033CC"/>
                </a:solidFill>
              </a:rPr>
              <a:t>Слова </a:t>
            </a:r>
            <a:r>
              <a:rPr lang="ru-RU" sz="3600" b="1" smtClean="0">
                <a:solidFill>
                  <a:srgbClr val="FF0000"/>
                </a:solidFill>
              </a:rPr>
              <a:t>мама</a:t>
            </a:r>
            <a:r>
              <a:rPr lang="ru-RU" sz="3600" b="1" smtClean="0">
                <a:solidFill>
                  <a:srgbClr val="0033CC"/>
                </a:solidFill>
              </a:rPr>
              <a:t> – одно из самых древних на Земле. Оно почти одинаково звучит на языках разных народов. Сколько тепла таит слово, которым называют самого близкого, дорогого и единственного человека!</a:t>
            </a:r>
          </a:p>
        </p:txBody>
      </p:sp>
      <p:pic>
        <p:nvPicPr>
          <p:cNvPr id="14340" name="Picture 14" descr="J00991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6227763"/>
            <a:ext cx="54864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5" descr="J00991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5672932" y="2777331"/>
            <a:ext cx="62484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99CC"/>
              </a:gs>
              <a:gs pos="50000">
                <a:schemeClr val="bg1"/>
              </a:gs>
              <a:gs pos="100000">
                <a:srgbClr val="FF99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0" y="381000"/>
            <a:ext cx="2590800" cy="4038600"/>
          </a:xfrm>
        </p:spPr>
        <p:txBody>
          <a:bodyPr/>
          <a:lstStyle/>
          <a:p>
            <a:pPr algn="l" eaLnBrk="1" hangingPunct="1"/>
            <a:r>
              <a:rPr lang="ru-RU" sz="3600" b="1" smtClean="0">
                <a:solidFill>
                  <a:srgbClr val="800080"/>
                </a:solidFill>
              </a:rPr>
              <a:t>Песни, спетые вместе с мамой , помнятся всю жизнь!</a:t>
            </a:r>
          </a:p>
        </p:txBody>
      </p:sp>
      <p:pic>
        <p:nvPicPr>
          <p:cNvPr id="15363" name="Picture 4" descr="mikrofon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52400"/>
            <a:ext cx="5294313" cy="6126163"/>
          </a:xfrm>
        </p:spPr>
      </p:pic>
      <p:pic>
        <p:nvPicPr>
          <p:cNvPr id="15364" name="Picture 6" descr="J00991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91200"/>
            <a:ext cx="612298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8" descr="J00991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262981" y="2918619"/>
            <a:ext cx="612298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9" descr="J00991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943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0" descr="J00991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2537619" y="2918619"/>
            <a:ext cx="612298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A0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457200" y="260350"/>
            <a:ext cx="8229600" cy="6264275"/>
          </a:xfrm>
        </p:spPr>
        <p:txBody>
          <a:bodyPr/>
          <a:lstStyle/>
          <a:p>
            <a:pPr eaLnBrk="1" hangingPunct="1"/>
            <a:r>
              <a:rPr lang="ru-RU" sz="2000" smtClean="0">
                <a:latin typeface="Times New Roman" pitchFamily="18" charset="0"/>
              </a:rPr>
              <a:t>Проходят годы. Подрастают дети.</a:t>
            </a:r>
            <a:br>
              <a:rPr lang="ru-RU" sz="2000" smtClean="0">
                <a:latin typeface="Times New Roman" pitchFamily="18" charset="0"/>
              </a:rPr>
            </a:br>
            <a:r>
              <a:rPr lang="ru-RU" sz="2000" smtClean="0">
                <a:latin typeface="Times New Roman" pitchFamily="18" charset="0"/>
              </a:rPr>
              <a:t>Их всё труднее стало понимать.</a:t>
            </a:r>
            <a:br>
              <a:rPr lang="ru-RU" sz="2000" smtClean="0">
                <a:latin typeface="Times New Roman" pitchFamily="18" charset="0"/>
              </a:rPr>
            </a:br>
            <a:r>
              <a:rPr lang="ru-RU" sz="2000" smtClean="0">
                <a:latin typeface="Times New Roman" pitchFamily="18" charset="0"/>
              </a:rPr>
              <a:t>Но если мама есть ещё на свете,</a:t>
            </a:r>
            <a:br>
              <a:rPr lang="ru-RU" sz="2000" smtClean="0">
                <a:latin typeface="Times New Roman" pitchFamily="18" charset="0"/>
              </a:rPr>
            </a:br>
            <a:r>
              <a:rPr lang="ru-RU" sz="2000" smtClean="0">
                <a:latin typeface="Times New Roman" pitchFamily="18" charset="0"/>
              </a:rPr>
              <a:t>Себя детьми мы будем называть.</a:t>
            </a:r>
            <a:br>
              <a:rPr lang="ru-RU" sz="2000" smtClean="0">
                <a:latin typeface="Times New Roman" pitchFamily="18" charset="0"/>
              </a:rPr>
            </a:br>
            <a:r>
              <a:rPr lang="ru-RU" sz="2000" smtClean="0">
                <a:latin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</a:rPr>
            </a:br>
            <a:r>
              <a:rPr lang="ru-RU" sz="2000" smtClean="0">
                <a:latin typeface="Times New Roman" pitchFamily="18" charset="0"/>
              </a:rPr>
              <a:t>Пусть 20 нам, и 25, и 30,</a:t>
            </a:r>
            <a:br>
              <a:rPr lang="ru-RU" sz="2000" smtClean="0">
                <a:latin typeface="Times New Roman" pitchFamily="18" charset="0"/>
              </a:rPr>
            </a:br>
            <a:r>
              <a:rPr lang="ru-RU" sz="2000" smtClean="0">
                <a:latin typeface="Times New Roman" pitchFamily="18" charset="0"/>
              </a:rPr>
              <a:t>Или давно уже за 45,</a:t>
            </a:r>
            <a:br>
              <a:rPr lang="ru-RU" sz="2000" smtClean="0">
                <a:latin typeface="Times New Roman" pitchFamily="18" charset="0"/>
              </a:rPr>
            </a:br>
            <a:r>
              <a:rPr lang="ru-RU" sz="2000" smtClean="0">
                <a:latin typeface="Times New Roman" pitchFamily="18" charset="0"/>
              </a:rPr>
              <a:t>Но если к маме можно возвратиться,</a:t>
            </a:r>
            <a:br>
              <a:rPr lang="ru-RU" sz="2000" smtClean="0">
                <a:latin typeface="Times New Roman" pitchFamily="18" charset="0"/>
              </a:rPr>
            </a:br>
            <a:r>
              <a:rPr lang="ru-RU" sz="2000" smtClean="0">
                <a:latin typeface="Times New Roman" pitchFamily="18" charset="0"/>
              </a:rPr>
              <a:t>Рекою время повернётся вспять.</a:t>
            </a:r>
            <a:br>
              <a:rPr lang="ru-RU" sz="2000" smtClean="0">
                <a:latin typeface="Times New Roman" pitchFamily="18" charset="0"/>
              </a:rPr>
            </a:br>
            <a:r>
              <a:rPr lang="ru-RU" sz="2000" smtClean="0">
                <a:latin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</a:rPr>
            </a:br>
            <a:r>
              <a:rPr lang="ru-RU" sz="2000" smtClean="0">
                <a:latin typeface="Times New Roman" pitchFamily="18" charset="0"/>
              </a:rPr>
              <a:t>К ногам возлюбленных весь мир готовы бросить,</a:t>
            </a:r>
            <a:br>
              <a:rPr lang="ru-RU" sz="2000" smtClean="0">
                <a:latin typeface="Times New Roman" pitchFamily="18" charset="0"/>
              </a:rPr>
            </a:br>
            <a:r>
              <a:rPr lang="ru-RU" sz="2000" smtClean="0">
                <a:latin typeface="Times New Roman" pitchFamily="18" charset="0"/>
              </a:rPr>
              <a:t>Дарить улыбки и охапки роз,</a:t>
            </a:r>
            <a:br>
              <a:rPr lang="ru-RU" sz="2000" smtClean="0">
                <a:latin typeface="Times New Roman" pitchFamily="18" charset="0"/>
              </a:rPr>
            </a:br>
            <a:r>
              <a:rPr lang="ru-RU" sz="2000" smtClean="0">
                <a:latin typeface="Times New Roman" pitchFamily="18" charset="0"/>
              </a:rPr>
              <a:t>И только мама ничего у нас не просит,</a:t>
            </a:r>
            <a:br>
              <a:rPr lang="ru-RU" sz="2000" smtClean="0">
                <a:latin typeface="Times New Roman" pitchFamily="18" charset="0"/>
              </a:rPr>
            </a:br>
            <a:r>
              <a:rPr lang="ru-RU" sz="2000" smtClean="0">
                <a:latin typeface="Times New Roman" pitchFamily="18" charset="0"/>
              </a:rPr>
              <a:t>Улыбкой скрыв поток солёных слёз.</a:t>
            </a:r>
            <a:br>
              <a:rPr lang="ru-RU" sz="2000" smtClean="0">
                <a:latin typeface="Times New Roman" pitchFamily="18" charset="0"/>
              </a:rPr>
            </a:br>
            <a:r>
              <a:rPr lang="ru-RU" sz="2000" smtClean="0">
                <a:latin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</a:rPr>
            </a:br>
            <a:r>
              <a:rPr lang="ru-RU" sz="2000" smtClean="0">
                <a:latin typeface="Times New Roman" pitchFamily="18" charset="0"/>
              </a:rPr>
              <a:t>По телефону долго не молчите,</a:t>
            </a:r>
            <a:br>
              <a:rPr lang="ru-RU" sz="2000" smtClean="0">
                <a:latin typeface="Times New Roman" pitchFamily="18" charset="0"/>
              </a:rPr>
            </a:br>
            <a:r>
              <a:rPr lang="ru-RU" sz="2000" smtClean="0">
                <a:latin typeface="Times New Roman" pitchFamily="18" charset="0"/>
              </a:rPr>
              <a:t>Немых отбросьте краткость телеграмм,</a:t>
            </a:r>
            <a:br>
              <a:rPr lang="ru-RU" sz="2000" smtClean="0">
                <a:latin typeface="Times New Roman" pitchFamily="18" charset="0"/>
              </a:rPr>
            </a:br>
            <a:r>
              <a:rPr lang="ru-RU" sz="2000" smtClean="0">
                <a:latin typeface="Times New Roman" pitchFamily="18" charset="0"/>
              </a:rPr>
              <a:t>И, не стесняясь, о любви кричите,</a:t>
            </a:r>
            <a:br>
              <a:rPr lang="ru-RU" sz="2000" smtClean="0">
                <a:latin typeface="Times New Roman" pitchFamily="18" charset="0"/>
              </a:rPr>
            </a:br>
            <a:r>
              <a:rPr lang="ru-RU" sz="2000" smtClean="0">
                <a:latin typeface="Times New Roman" pitchFamily="18" charset="0"/>
              </a:rPr>
              <a:t>Пока не поздно, берегите мам!</a:t>
            </a:r>
          </a:p>
        </p:txBody>
      </p:sp>
      <p:pic>
        <p:nvPicPr>
          <p:cNvPr id="16387" name="Picture 7" descr="FD00296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263525"/>
            <a:ext cx="4067175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A0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Весь мир начинается с мамы...</a:t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>И в сердце хранится портрет</a:t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>Той женщины ласковой самой,</a:t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>Которой родней в мире нет...</a:t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>И с первой минуты рожденья,</a:t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>Она, словно ангел земной,</a:t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>Подарит любовь и терпенье...</a:t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>Она за ребёнка стеной...</a:t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>И каждой слезинке печалясь,</a:t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>Волнуется мамы душа.</a:t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>Для мамы мы те же остались,</a:t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>Ведь ей не забыть малыша,</a:t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>Что рос под сердечком, толкался...</a:t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>Бессонных ночей хоровод...</a:t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>Как зубик с трудом прорезался</a:t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>И мучил младенца живот... </a:t>
            </a:r>
          </a:p>
        </p:txBody>
      </p:sp>
      <p:pic>
        <p:nvPicPr>
          <p:cNvPr id="17411" name="Picture 16" descr="f84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1773238"/>
            <a:ext cx="3024188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8" descr="J00991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456198">
            <a:off x="5467350" y="4029075"/>
            <a:ext cx="390842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A0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539750" y="333375"/>
            <a:ext cx="8229600" cy="61912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И первой улыбки сиянье,</a:t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>И гордость от первых шагов.</a:t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>Влюблённости первой признанье...</a:t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>Всё маме понятно без слов.</a:t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>Спасибо всем мамам на свете</a:t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>За то, что прощаете нас...</a:t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>Увы, повзрослевшие дети</a:t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>Теперь забегают на час...</a:t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>В делах, бесконечных заботах,</a:t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>Уже со своими детьми,</a:t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>С любовью, посмотрим на фото,</a:t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>Где мама и мы, лет семи...</a:t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>И взгляд согревает тот самый...</a:t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>И детство мелькнуло вдали...</a:t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>Весь мир начинается с мамы.</a:t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>Здоровья всем мамам земли! </a:t>
            </a:r>
          </a:p>
        </p:txBody>
      </p:sp>
      <p:pic>
        <p:nvPicPr>
          <p:cNvPr id="18435" name="Picture 7" descr="J0099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15050"/>
            <a:ext cx="9144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 descr="657a8bc2b97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1368425"/>
            <a:ext cx="39243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 descr="5.jpg"/>
          <p:cNvPicPr>
            <a:picLocks noGrp="1" noChangeAspect="1"/>
          </p:cNvPicPr>
          <p:nvPr isPhoto="1"/>
        </p:nvPicPr>
        <p:blipFill>
          <a:blip r:embed="rId2"/>
          <a:srcRect b="78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218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A0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 descr="15.jpg"/>
          <p:cNvPicPr>
            <a:picLocks noGrp="1" noChangeAspect="1"/>
          </p:cNvPicPr>
          <p:nvPr isPhoto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3" descr="4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5661025"/>
            <a:ext cx="1512888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A0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 descr="17.gif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2" descr="Безымянный8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6308725"/>
            <a:ext cx="1476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Безымянный88.bmp"/>
          <p:cNvPicPr>
            <a:picLocks noChangeAspect="1"/>
          </p:cNvPicPr>
          <p:nvPr/>
        </p:nvPicPr>
        <p:blipFill>
          <a:blip r:embed="rId4" cstate="print"/>
          <a:srcRect l="17948" r="28206"/>
          <a:stretch>
            <a:fillRect/>
          </a:stretch>
        </p:blipFill>
        <p:spPr>
          <a:xfrm>
            <a:off x="1331640" y="2474962"/>
            <a:ext cx="360040" cy="1962150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304</Words>
  <Application>Microsoft Office PowerPoint</Application>
  <PresentationFormat>Экран (4:3)</PresentationFormat>
  <Paragraphs>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Слайд 1</vt:lpstr>
      <vt:lpstr>Слова мама – одно из самых древних на Земле. Оно почти одинаково звучит на языках разных народов. Сколько тепла таит слово, которым называют самого близкого, дорогого и единственного человека!</vt:lpstr>
      <vt:lpstr>Песни, спетые вместе с мамой , помнятся всю жизнь!</vt:lpstr>
      <vt:lpstr>Слайд 4</vt:lpstr>
      <vt:lpstr>Слайд 5</vt:lpstr>
      <vt:lpstr>Слайд 6</vt:lpstr>
      <vt:lpstr>Слайд 7</vt:lpstr>
      <vt:lpstr>Слайд 8</vt:lpstr>
      <vt:lpstr>Слайд 9</vt:lpstr>
      <vt:lpstr>САМАЯ ПРЕКРАСНАЯ ИЗ ЖЕНЩИН - ЖЕНЩИНА С РЕБЁНКОМ  НА РУКАХ!</vt:lpstr>
      <vt:lpstr>      Дорогие женщины! Пусть ваши лица устают только от улыбок, а руки –от букетов цветов! Пусть ваш домашний очаг всегда украшает уют, достаток, любовь, счастье! Пусть ваши дети будут послушными!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Дина</dc:creator>
  <cp:lastModifiedBy>a.storchak@outlook.com</cp:lastModifiedBy>
  <cp:revision>51</cp:revision>
  <dcterms:created xsi:type="dcterms:W3CDTF">2015-09-10T17:38:24Z</dcterms:created>
  <dcterms:modified xsi:type="dcterms:W3CDTF">2021-11-26T08:38:36Z</dcterms:modified>
</cp:coreProperties>
</file>